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smtClean="0"/>
              <a:t>“Nothing </a:t>
            </a:r>
            <a:r>
              <a:rPr lang="en-US" sz="4800" dirty="0" smtClean="0"/>
              <a:t>great was ever achieved without </a:t>
            </a:r>
            <a:r>
              <a:rPr lang="en-US" sz="4800" smtClean="0"/>
              <a:t>enthusiasm</a:t>
            </a:r>
            <a:r>
              <a:rPr lang="en-US" sz="4800" smtClean="0"/>
              <a:t>.”</a:t>
            </a:r>
          </a:p>
          <a:p>
            <a:pPr>
              <a:buNone/>
            </a:pP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Ralph Waldo Emerson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Understand what a function is and to define a function by using tables and graphs.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	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1752600"/>
            <a:ext cx="7086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function is a correspondence between two sets, the domain and the range, that assigns each member of the domain to exactly one member of the range.</a:t>
            </a:r>
          </a:p>
          <a:p>
            <a:endParaRPr lang="en-US" sz="2400" dirty="0" smtClean="0"/>
          </a:p>
          <a:p>
            <a:r>
              <a:rPr lang="en-US" sz="2400" dirty="0" smtClean="0"/>
              <a:t>The domain and range are sometimes thought of as the x and the 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04800" y="1447800"/>
          <a:ext cx="3048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676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Rainfall (mm)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657600" y="1447800"/>
            <a:ext cx="472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Write each pairing as an ordered pair.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Draw a bar graph for the function.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Draw a broken line graph for the function.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377; 1-6 (all)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275</TotalTime>
  <Words>129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Chapter 8</vt:lpstr>
      <vt:lpstr>Quotable</vt:lpstr>
      <vt:lpstr>Objective</vt:lpstr>
      <vt:lpstr>Understanding </vt:lpstr>
      <vt:lpstr>Example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26</cp:revision>
  <dcterms:created xsi:type="dcterms:W3CDTF">2012-02-03T16:01:59Z</dcterms:created>
  <dcterms:modified xsi:type="dcterms:W3CDTF">2012-02-13T19:36:00Z</dcterms:modified>
</cp:coreProperties>
</file>